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8" r:id="rId5"/>
    <p:sldId id="26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79" autoAdjust="0"/>
  </p:normalViewPr>
  <p:slideViewPr>
    <p:cSldViewPr>
      <p:cViewPr varScale="1">
        <p:scale>
          <a:sx n="68" d="100"/>
          <a:sy n="68" d="100"/>
        </p:scale>
        <p:origin x="-55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E4BCC-EFFF-4F05-BE7E-1B94B50126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C4D85-548C-43BF-9F78-E2E0C3B69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se volí americký </a:t>
            </a:r>
            <a:r>
              <a:rPr lang="cs-CZ" dirty="0" smtClean="0"/>
              <a:t>prezident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Sbor volitelů</a:t>
            </a:r>
            <a:endParaRPr lang="cs-CZ" dirty="0"/>
          </a:p>
        </p:txBody>
      </p:sp>
      <p:pic>
        <p:nvPicPr>
          <p:cNvPr id="4" name="Zástupný symbol pro obsah 3" descr="http://photos.state.gov/libraries/czech-republic/119398/2012Events/Electoral_map_500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07249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Volební účast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  <a:cs typeface="Times New Roman"/>
                        </a:rPr>
                        <a:t>Rok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  <a:cs typeface="Times New Roman"/>
                        </a:rPr>
                        <a:t>Počet </a:t>
                      </a:r>
                      <a:r>
                        <a:rPr lang="cs-CZ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voličů (mil.)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  <a:cs typeface="Times New Roman"/>
                        </a:rPr>
                        <a:t> Účast %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b"/>
                </a:tc>
              </a:tr>
              <a:tr h="370840"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240,957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58.6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231,230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61.6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2004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220,377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55.5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205,815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50.2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1996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196,928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49.0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370840"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1992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189,524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  <a:cs typeface="Times New Roman"/>
                        </a:rPr>
                        <a:t>55.1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Volební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 době prvních prezidentských voleb v roce 1789 mohlo volit jenom 6% populace. Jednalo se o bílé muže, vlastníky.</a:t>
            </a:r>
          </a:p>
          <a:p>
            <a:r>
              <a:rPr lang="cs-CZ" dirty="0" smtClean="0"/>
              <a:t>XV. dodatek Ústavy USA dal právo volit  bývalým </a:t>
            </a:r>
            <a:r>
              <a:rPr lang="cs-CZ" dirty="0" smtClean="0"/>
              <a:t>otrokům </a:t>
            </a:r>
            <a:r>
              <a:rPr lang="cs-CZ" dirty="0" smtClean="0"/>
              <a:t>v roce 1870; </a:t>
            </a:r>
          </a:p>
          <a:p>
            <a:r>
              <a:rPr lang="cs-CZ" dirty="0" smtClean="0"/>
              <a:t>Indiáni získali hlasovací právo podle zákona přijatého Kongresem v roce 1924; </a:t>
            </a:r>
          </a:p>
          <a:p>
            <a:r>
              <a:rPr lang="cs-CZ" dirty="0" smtClean="0"/>
              <a:t>Ženy získaly hlasovací právo  ratifikací XIX. </a:t>
            </a:r>
            <a:r>
              <a:rPr lang="cs-CZ" smtClean="0"/>
              <a:t>dodatku </a:t>
            </a:r>
            <a:r>
              <a:rPr lang="cs-CZ" dirty="0" smtClean="0"/>
              <a:t>Ústavy USA v roce 1920.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213633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Swing </a:t>
            </a:r>
            <a:r>
              <a:rPr lang="cs-CZ" dirty="0" err="1" smtClean="0"/>
              <a:t>State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 descr="https://s.yimg.com/ny/api/res/1.2/vNeundO5mJHAfKKOstQXbw--/YXBwaWQ9aGlnaGxhbmRlcjtzbT0xO3c9MTI4MDtoPTk2MA--/http:/media.zenfs.com/en-US/homerun/mic_26/804d97cad0078dcccaa4d9429ec69ea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714380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103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Jak se volí americký prezident </vt:lpstr>
      <vt:lpstr>Sbor volitelů</vt:lpstr>
      <vt:lpstr>Volební účast </vt:lpstr>
      <vt:lpstr>Volební právo</vt:lpstr>
      <vt:lpstr>Swing State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Tucnak</dc:creator>
  <cp:lastModifiedBy>Tucnak</cp:lastModifiedBy>
  <cp:revision>18</cp:revision>
  <dcterms:created xsi:type="dcterms:W3CDTF">2016-09-26T14:34:18Z</dcterms:created>
  <dcterms:modified xsi:type="dcterms:W3CDTF">2016-10-04T13:46:18Z</dcterms:modified>
</cp:coreProperties>
</file>